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6" r:id="rId4"/>
    <p:sldId id="259" r:id="rId5"/>
    <p:sldId id="260" r:id="rId6"/>
    <p:sldId id="276" r:id="rId7"/>
    <p:sldId id="261" r:id="rId8"/>
    <p:sldId id="258" r:id="rId9"/>
    <p:sldId id="263" r:id="rId10"/>
    <p:sldId id="264" r:id="rId11"/>
    <p:sldId id="278" r:id="rId12"/>
    <p:sldId id="265" r:id="rId13"/>
    <p:sldId id="267" r:id="rId14"/>
    <p:sldId id="269" r:id="rId15"/>
    <p:sldId id="268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9772-31B1-46EE-95A2-F94AE6CDC0B5}" type="datetimeFigureOut">
              <a:rPr lang="ru-RU" smtClean="0"/>
              <a:pPr/>
              <a:t>05.06.2015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4ADE-D6E3-4ECC-9E8E-20C90B218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5xz_BXjjzS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33575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 работе Орского филиала Ассоциации «Оренбургский университетский (учебный) округ»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обеспечению преемственности уровней образования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71942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Исследовательское направление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4929222" cy="500066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исследовательские и профессионально ориентированные конкурсы;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научно-практические конференции;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предметные олимпиады,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вузовский лекторий,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индивидуальные консультации (вузовский тьюториал).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2504440" cy="25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Century Schoolbook" panose="02040604050505020304" pitchFamily="18" charset="0"/>
              </a:rPr>
              <a:t>Итоги 2014 года (ноябрь-декабрь)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Century Schoolbook" panose="02040604050505020304" pitchFamily="18" charset="0"/>
              </a:rPr>
              <a:t>Сураев</a:t>
            </a:r>
            <a:r>
              <a:rPr lang="ru-RU" dirty="0" smtClean="0">
                <a:latin typeface="Century Schoolbook" panose="02040604050505020304" pitchFamily="18" charset="0"/>
              </a:rPr>
              <a:t> Александр, ученик 8 класса МОАУ «Средней общеобразовательной школа № 35 г. Орска» занял  1 место по истории на городской олимпиаде г. Орска. </a:t>
            </a:r>
          </a:p>
          <a:p>
            <a:r>
              <a:rPr lang="ru-RU" dirty="0" err="1" smtClean="0">
                <a:latin typeface="Century Schoolbook" panose="02040604050505020304" pitchFamily="18" charset="0"/>
              </a:rPr>
              <a:t>Зильгарин</a:t>
            </a:r>
            <a:r>
              <a:rPr lang="ru-RU" dirty="0" smtClean="0">
                <a:latin typeface="Century Schoolbook" panose="02040604050505020304" pitchFamily="18" charset="0"/>
              </a:rPr>
              <a:t> Артур, ученик 10 класса МОАУ «Гимназия № 1 г. Орска» занял 3 место по истории на городской олимпиаде г. Орска.</a:t>
            </a:r>
          </a:p>
          <a:p>
            <a:r>
              <a:rPr lang="ru-RU" dirty="0" smtClean="0">
                <a:latin typeface="Century Schoolbook" panose="02040604050505020304" pitchFamily="18" charset="0"/>
              </a:rPr>
              <a:t>Трефилова Анастасия, ученица 10 класса МОАУ «Лицей № 1 г</a:t>
            </a:r>
            <a:r>
              <a:rPr lang="ru-RU" dirty="0" smtClean="0">
                <a:latin typeface="Century Schoolbook" panose="02040604050505020304" pitchFamily="18" charset="0"/>
              </a:rPr>
              <a:t>. Новотроицка</a:t>
            </a:r>
            <a:r>
              <a:rPr lang="ru-RU" dirty="0" smtClean="0">
                <a:latin typeface="Century Schoolbook" panose="02040604050505020304" pitchFamily="18" charset="0"/>
              </a:rPr>
              <a:t>» заняла 1 место по русскому языку на городской олимпиаде г. Новотроицка.</a:t>
            </a:r>
          </a:p>
          <a:p>
            <a:r>
              <a:rPr lang="ru-RU" dirty="0" smtClean="0">
                <a:latin typeface="Century Schoolbook" panose="02040604050505020304" pitchFamily="18" charset="0"/>
              </a:rPr>
              <a:t>Сучкова Валерия, ученица МОАУ «Средней общеобразовательной школа № 1 п. Энергетик» заняла 2 место по русскому языку на региональной олимпиаде </a:t>
            </a:r>
            <a:r>
              <a:rPr lang="ru-RU" dirty="0" err="1" smtClean="0">
                <a:latin typeface="Century Schoolbook" panose="02040604050505020304" pitchFamily="18" charset="0"/>
              </a:rPr>
              <a:t>Новоорского</a:t>
            </a:r>
            <a:r>
              <a:rPr lang="ru-RU" dirty="0" smtClean="0">
                <a:latin typeface="Century Schoolbook" panose="02040604050505020304" pitchFamily="18" charset="0"/>
              </a:rPr>
              <a:t> района.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Духовно-просветительское направление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00174"/>
            <a:ext cx="4686304" cy="52149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«Проблемы духовного образования в системе светской школы» – семинар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православной гимназии при приходе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Преображения Господня г. Орска,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Литературные чтения,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«Живые театральные уроки» (проект совместно с Орским драматическим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театром -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www.youtube.com/watch?v=5xz_BXjjzSw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2229" r="11957"/>
          <a:stretch>
            <a:fillRect/>
          </a:stretch>
        </p:blipFill>
        <p:spPr bwMode="auto">
          <a:xfrm>
            <a:off x="500034" y="1428736"/>
            <a:ext cx="3214710" cy="23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3415" r="10975"/>
          <a:stretch>
            <a:fillRect/>
          </a:stretch>
        </p:blipFill>
        <p:spPr bwMode="auto">
          <a:xfrm>
            <a:off x="428596" y="4071942"/>
            <a:ext cx="3429024" cy="255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Гражданское направление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28736"/>
            <a:ext cx="4757742" cy="521497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 спасателей (сегодня класс в составе казаков г. Орска) – школа № 43 г. Орска (разработана концепция, учебный план, программа развития),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Фестиваль школьного театра «Салют, Победа!», конкурс стенной печати,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военно-спортивная игра «Юные защитники отечества»,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круглый стол по вопросам военно-патриотического воспитания (совместно с клубом Патриот, представителями военкоматов, ОМОН, УО г. Орска),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семинар «Профессия – Родине служить» (о профессии офицера),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1"/>
            <a:ext cx="39453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3927471" cy="287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214422"/>
            <a:ext cx="2370474" cy="30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Математическое образование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6000792" cy="535782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олимпиады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дошколят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олимпиады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педагогов ДОУ и учителей начальных классов,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олимпиады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учащихся 4, 5-6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10-11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кл.,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семинар «Организация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деятельности учащихся  при подготовке к олимпиаде по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математике»,  круглые столы для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педагогов-предметников по итогам предметных олимпиад и докладов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учащихся,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секции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математике на ежегодных региональных научно-практических конференциях «Шаги в науку», «Ученье разум просвещает»,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ежегодный семинар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кафедры математики ОГТИ (филиала) ОГУ,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тьюторское сопровождение педагогов и учеников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(программа МО Оренбургской области, вузовский тьюториал, индивидуальная работа кафедры с учениками)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357694"/>
            <a:ext cx="2428892" cy="21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Профориентационное направление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Реализуется через все формы и виды деятельности Орского филиала совместно с кафедрами Орского гуманитарно-технологического института (филиала) ОГУ,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Учащиеся 11 классов, победители предметных олимпиад, призеры секций научно-практической конференции «Ученье разум просвещает», неоднократно получали приглашения от ректора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ОГТИ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обучения на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факультетах института.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00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678925" cy="3571900"/>
          </a:xfrm>
          <a:prstGeom prst="rect">
            <a:avLst/>
          </a:prstGeom>
        </p:spPr>
      </p:pic>
      <p:pic>
        <p:nvPicPr>
          <p:cNvPr id="5" name="Picture 4" descr="http://okrug-orsk.ucoz.ru/_ph/2/2/235008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14752"/>
            <a:ext cx="1785950" cy="2381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Преемственность – осуществление процесса поступательного развития человека на каждой ступени системы непрерывного образования, основанного на связи этапов обучения и развития ребенка, осуществляемого при опоре и учете новообразований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предшествующих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этапов.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Преемственность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непрерывный процесс воспитания и обучения ребенка, имеющий общие и специфические цели для каждого возрастного периода, т.е. – это связь между различными ступенями развития, сущность которой состоит в сохранении тех или иных элементов целого или отдельных характеристик при переходе к новому состоянию.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Философский словарь.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Преемственность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не только подготовка к новому, но и, что ещё более важно и существенно, сохранение развития необходимого целесообразного старого, связь между новым и старым, как основа поступательного развития процесса.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Ступени преемственности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Дошкольная ступень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сохраняет самоценность дошкольного детства, формирует фундаментальные личностные качества ребёнка, сохраняя «радость детства».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Начальная ступень школы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подхватывает достижения ребёнка и развивает накопленный им потенциал до уровня понимания и осмысления.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ступень школы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как преемник, опирается на  самостоятельность и мышление ребёнка, его способности, на умение быстро определять ход своих действий.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Старшая ступень школы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способствует самоопределению личности.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материалам журнала 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«Педагогическое обозрение» 2011 (117), № 9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продолжение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школа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опирается на знания и опыт, полученные учеником в школе, обеспечивает постепенное развитие и углубление знаний, усложнение требований к умственной деятельности, формирование личного и общественного поведения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новый тип профессиональных  взаимоотношений, базирующийся на принципах научности, доверия, сотрудничества.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http://preemstvennost.ru/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912300" cy="41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 педагога  -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условия для проявления всех способов познания, создать развивающую среду в условиях доверительного, основанного на любви, терпении, понимании общения с обучающимся.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Основанием преемственности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разных ступеней образовательной системы может стать ориентация на ключевой стратегический приоритет непрерывного образования -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умения учиться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Научно-методическое направление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Семинары для учителей-предметников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Семинары для заместителей директоров по научной работе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Семинары для школьных психологов и социальных педагогов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Мастер-классы (работа с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мультимедийной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доской на уроке, мультимедиа на уроках начальной школы)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Круглые столы (итоги олимпиад)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Экспертиза и корректировка рабочих программ гимназии № 2 г. Орска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Методическая помощь в разработке программ развития образовательной организации (школы г. Гая)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др.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Тема63</Template>
  <TotalTime>539</TotalTime>
  <Words>679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Тема63</vt:lpstr>
      <vt:lpstr>О работе Орского филиала Ассоциации «Оренбургский университетский (учебный) округ»  по обеспечению преемственности уровней образования </vt:lpstr>
      <vt:lpstr>Преемственность </vt:lpstr>
      <vt:lpstr>Преемственность</vt:lpstr>
      <vt:lpstr>Ступени преемственности</vt:lpstr>
      <vt:lpstr>продолжение</vt:lpstr>
      <vt:lpstr>http://preemstvennost.ru/</vt:lpstr>
      <vt:lpstr>Задача педагога  -</vt:lpstr>
      <vt:lpstr>Слайд 8</vt:lpstr>
      <vt:lpstr>Научно-методическое направление</vt:lpstr>
      <vt:lpstr>Исследовательское направление</vt:lpstr>
      <vt:lpstr>Итоги 2014 года (ноябрь-декабрь)</vt:lpstr>
      <vt:lpstr>Духовно-просветительское направление</vt:lpstr>
      <vt:lpstr>Гражданское направление</vt:lpstr>
      <vt:lpstr>Математическое образование</vt:lpstr>
      <vt:lpstr>Профориентационное направление</vt:lpstr>
      <vt:lpstr>Вывод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Орского филиала Ассоциации «Оренбургский университетский (учебный) округ»  по обеспечению преемственности уровней образования </dc:title>
  <dc:creator>Admin</dc:creator>
  <cp:lastModifiedBy>Admin</cp:lastModifiedBy>
  <cp:revision>55</cp:revision>
  <dcterms:created xsi:type="dcterms:W3CDTF">2015-06-04T09:31:23Z</dcterms:created>
  <dcterms:modified xsi:type="dcterms:W3CDTF">2015-06-05T16:16:47Z</dcterms:modified>
</cp:coreProperties>
</file>